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5"/>
    <p:restoredTop sz="94690"/>
  </p:normalViewPr>
  <p:slideViewPr>
    <p:cSldViewPr snapToGrid="0" snapToObjects="1">
      <p:cViewPr varScale="1">
        <p:scale>
          <a:sx n="74" d="100"/>
          <a:sy n="74" d="100"/>
        </p:scale>
        <p:origin x="176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762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483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5204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9961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139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205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206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597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11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30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BF1A7-B3A7-4349-A4C0-9DF28934F675}" type="datetimeFigureOut">
              <a:rPr lang="en-US" smtClean="0"/>
              <a:t>4/22/17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FF278-B3D7-3A48-B498-03AC5EB8B0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 activity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2997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hqdefaul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7920" y="228600"/>
            <a:ext cx="8564880" cy="6423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6172200" y="1983346"/>
            <a:ext cx="4182414" cy="2099257"/>
          </a:xfrm>
          <a:prstGeom prst="roundRect">
            <a:avLst/>
          </a:prstGeom>
          <a:noFill/>
          <a:ln w="76200">
            <a:solidFill>
              <a:srgbClr val="00B050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59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</Words>
  <Application>Microsoft Macintosh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Arial</vt:lpstr>
      <vt:lpstr>Office Theme</vt:lpstr>
      <vt:lpstr>Day 2 activity 5</vt:lpstr>
      <vt:lpstr>PowerPoint Presentation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 activity 6</dc:title>
  <dc:creator>Meng Yeh</dc:creator>
  <cp:lastModifiedBy>Meng Yeh</cp:lastModifiedBy>
  <cp:revision>3</cp:revision>
  <dcterms:created xsi:type="dcterms:W3CDTF">2017-04-22T16:43:01Z</dcterms:created>
  <dcterms:modified xsi:type="dcterms:W3CDTF">2017-04-22T16:44:39Z</dcterms:modified>
</cp:coreProperties>
</file>